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5" r:id="rId5"/>
    <p:sldId id="261" r:id="rId6"/>
    <p:sldId id="263" r:id="rId7"/>
    <p:sldId id="266" r:id="rId8"/>
    <p:sldId id="34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E987A-EEFC-417C-B418-734C5B506FAE}" v="1" dt="2024-03-01T18:46:2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 Strong-Martin" userId="73417efa-be84-402b-932c-f99e9f25d2dc" providerId="ADAL" clId="{8B2E987A-EEFC-417C-B418-734C5B506FAE}"/>
    <pc:docChg chg="addSld delSld modSld">
      <pc:chgData name="Alli Strong-Martin" userId="73417efa-be84-402b-932c-f99e9f25d2dc" providerId="ADAL" clId="{8B2E987A-EEFC-417C-B418-734C5B506FAE}" dt="2024-03-01T18:50:42.137" v="5" actId="2696"/>
      <pc:docMkLst>
        <pc:docMk/>
      </pc:docMkLst>
      <pc:sldChg chg="del">
        <pc:chgData name="Alli Strong-Martin" userId="73417efa-be84-402b-932c-f99e9f25d2dc" providerId="ADAL" clId="{8B2E987A-EEFC-417C-B418-734C5B506FAE}" dt="2024-03-01T18:50:42.137" v="5" actId="2696"/>
        <pc:sldMkLst>
          <pc:docMk/>
          <pc:sldMk cId="388567446" sldId="256"/>
        </pc:sldMkLst>
      </pc:sldChg>
      <pc:sldChg chg="modSp add del mod">
        <pc:chgData name="Alli Strong-Martin" userId="73417efa-be84-402b-932c-f99e9f25d2dc" providerId="ADAL" clId="{8B2E987A-EEFC-417C-B418-734C5B506FAE}" dt="2024-03-01T18:46:51.775" v="4" actId="2696"/>
        <pc:sldMkLst>
          <pc:docMk/>
          <pc:sldMk cId="492733033" sldId="271"/>
        </pc:sldMkLst>
        <pc:spChg chg="mod">
          <ac:chgData name="Alli Strong-Martin" userId="73417efa-be84-402b-932c-f99e9f25d2dc" providerId="ADAL" clId="{8B2E987A-EEFC-417C-B418-734C5B506FAE}" dt="2024-03-01T18:46:36.611" v="1" actId="1076"/>
          <ac:spMkLst>
            <pc:docMk/>
            <pc:sldMk cId="492733033" sldId="271"/>
            <ac:spMk id="2" creationId="{0C67629D-FED8-413A-9607-4A8B7B774CD5}"/>
          </ac:spMkLst>
        </pc:spChg>
      </pc:sldChg>
      <pc:sldChg chg="del">
        <pc:chgData name="Alli Strong-Martin" userId="73417efa-be84-402b-932c-f99e9f25d2dc" providerId="ADAL" clId="{8B2E987A-EEFC-417C-B418-734C5B506FAE}" dt="2024-03-01T18:46:49.598" v="3" actId="2696"/>
        <pc:sldMkLst>
          <pc:docMk/>
          <pc:sldMk cId="1317358488" sldId="343"/>
        </pc:sldMkLst>
      </pc:sldChg>
      <pc:sldChg chg="del">
        <pc:chgData name="Alli Strong-Martin" userId="73417efa-be84-402b-932c-f99e9f25d2dc" providerId="ADAL" clId="{8B2E987A-EEFC-417C-B418-734C5B506FAE}" dt="2024-03-01T18:46:47.766" v="2" actId="2696"/>
        <pc:sldMkLst>
          <pc:docMk/>
          <pc:sldMk cId="3930029414" sldId="344"/>
        </pc:sldMkLst>
      </pc:sldChg>
      <pc:sldMasterChg chg="delSldLayout">
        <pc:chgData name="Alli Strong-Martin" userId="73417efa-be84-402b-932c-f99e9f25d2dc" providerId="ADAL" clId="{8B2E987A-EEFC-417C-B418-734C5B506FAE}" dt="2024-03-01T18:46:49.598" v="3" actId="2696"/>
        <pc:sldMasterMkLst>
          <pc:docMk/>
          <pc:sldMasterMk cId="1503823070" sldId="2147483648"/>
        </pc:sldMasterMkLst>
        <pc:sldLayoutChg chg="del">
          <pc:chgData name="Alli Strong-Martin" userId="73417efa-be84-402b-932c-f99e9f25d2dc" providerId="ADAL" clId="{8B2E987A-EEFC-417C-B418-734C5B506FAE}" dt="2024-03-01T18:46:49.598" v="3" actId="2696"/>
          <pc:sldLayoutMkLst>
            <pc:docMk/>
            <pc:sldMasterMk cId="1503823070" sldId="2147483648"/>
            <pc:sldLayoutMk cId="380341627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E807-B4FB-4C36-BA6E-4ECB304D41A5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C222-962A-4B06-8593-A2BEDDA6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9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184C-BC1E-AB91-ABA7-CF583914F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C156A-D4A1-B88E-346D-10798AA7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043F4-0D5D-6FB5-08A4-1CF1AB64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12692-F36B-6AA2-77E6-F3ACC9AA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E84A9-6095-FE0C-34FD-CEB73FEE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3FAA-9C4A-DA88-F49A-EE358EF6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3339E-78B5-0D4B-193B-46F95F066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8F23-07D3-39CB-089D-1F303B33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EE30-FC47-4E9D-47C8-8E318D3D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DEEF7-2C3C-7B3F-2D93-F9AD5DEC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836F8-ADFA-3C21-057C-723008576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C012B-4EA8-9EBA-48CF-5D905C3F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51A63-6D9C-1DA7-3631-A2A67BB4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3443-CA8D-4EC1-6EF4-941BC436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6EBE7-00C2-5B81-AFCA-FB5CD862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0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2F67-B416-8C58-5A8F-36AAA662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95162-80BD-3C03-059C-5A20AE9A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EEFA-51EE-4DFB-A4D0-9D6D0212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BD416-16A7-FF70-66DF-195DBD67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A019-4182-2C78-6183-7FFD0C71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5112-8633-44FD-449C-24BF947A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FFFB0-AFF0-A926-7F97-E5B136C0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7A041-645A-865B-0119-FCF2F3B9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A8CFC-530A-B3FA-EBC3-CE3D7938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C598-873C-738E-9BDA-DFF13C63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CE95-FF29-5366-803E-23CFEE82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79627-3F1A-F02E-52A4-2DAE868B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D4F0F-35F3-B553-3437-CDEF8104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DF98A-C8F8-26AF-D7C9-98CD3C43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0B48D-55E3-E116-7291-75EB6779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075B3-512B-63B1-B8B6-554FC21F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5EC8-8AB1-29C8-5FEA-E8BCB291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CDED5-E4A5-C00C-DBD9-AABF8DA9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176B5-E8CB-91F5-6255-B00EF8CB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656E6-C737-85B2-3BC6-8CA847267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A11CA-A311-E7ED-C6E6-B8E9F88D6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1F89D-DEDA-7B43-D10E-3ED7D290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2A7F6-FBC7-E662-CC36-E6CD2C56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7909E-C451-0DE0-F712-445E876C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325D2-5797-1922-6E26-857F56B1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1CA0D-B8F3-979A-3F19-7896B9EF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9026-2F22-4D7A-6C63-2861073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42B75-D417-DAB3-EF56-8E710DCB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818E2D-BC69-1FCC-263A-A4A77FA1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780E3-5FE1-A0B0-E17A-56ADFAEA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20247-FA3C-2BA9-B819-99562CD2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CA6B-CFEC-0ED2-DF41-DD56778F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34CA-E85F-DE15-B4F4-13BB23A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CDB1C-CA06-BE24-729C-53CDD6F37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3A757-881F-FDF7-9EB9-A42D1C96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DE8B7-B3E7-8E22-9A4C-0136FCAA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D9A64-6DA8-ED06-5C29-DA3C5FA3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EB0D-E463-2BD0-ACA5-C9E13351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3661A-31D2-5219-8997-A7E051473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31CD4-7933-B3D2-5B3A-FDDBA2CB1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8324E-249C-226B-0D99-0866993D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D17C7-1DD2-6B7D-4290-1C0ECB68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6444A-2CA8-1BC4-032F-6575418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8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F14877-4AA9-D323-0F70-9E90BDCD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C2DB-2686-B21F-DF84-7ACE53F9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DCD6A-35BF-3A51-4B16-C96173394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92F4C9-C6C8-4443-B463-404C9808C21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5991-90DF-8DBA-AB48-2B99DE16D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24C8B-BF56-8672-8C85-CA399010A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83C13-2FBB-49D1-A045-BD2369D6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DC2E5-8EBF-C128-0FCB-400C61323E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"/>
          <a:stretch/>
        </p:blipFill>
        <p:spPr>
          <a:xfrm>
            <a:off x="-32979" y="0"/>
            <a:ext cx="1222497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31BC6-CA77-697E-4E64-5A93ACD7FC51}"/>
              </a:ext>
            </a:extLst>
          </p:cNvPr>
          <p:cNvSpPr txBox="1"/>
          <p:nvPr/>
        </p:nvSpPr>
        <p:spPr>
          <a:xfrm>
            <a:off x="9455648" y="1452561"/>
            <a:ext cx="228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E3D0AF"/>
                </a:solidFill>
                <a:effectLst/>
                <a:latin typeface="Myriad Pro Black" panose="020B0503030403020204" pitchFamily="34" charset="0"/>
              </a:rPr>
              <a:t>#ANCORConnect24</a:t>
            </a:r>
            <a:endParaRPr lang="en-US" b="1" dirty="0">
              <a:solidFill>
                <a:srgbClr val="E3D0AF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ctus in the desert&#10;&#10;Description automatically generated">
            <a:extLst>
              <a:ext uri="{FF2B5EF4-FFF2-40B4-BE49-F238E27FC236}">
                <a16:creationId xmlns:a16="http://schemas.microsoft.com/office/drawing/2014/main" id="{19517893-E309-D1A3-A227-EAF219FDF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040447-0F7A-4120-72AE-D6332EF30FFA}"/>
              </a:ext>
            </a:extLst>
          </p:cNvPr>
          <p:cNvSpPr txBox="1"/>
          <p:nvPr/>
        </p:nvSpPr>
        <p:spPr>
          <a:xfrm>
            <a:off x="688369" y="2583029"/>
            <a:ext cx="610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48D80"/>
                </a:solidFill>
                <a:latin typeface="Myriad Pro" panose="020B0503030403020204" pitchFamily="34" charset="0"/>
              </a:rPr>
              <a:t>Speakers</a:t>
            </a:r>
            <a:endParaRPr lang="en-US" sz="3600" dirty="0">
              <a:solidFill>
                <a:srgbClr val="448D8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5752D-3944-4CFC-511A-F32CA3D5B2C8}"/>
              </a:ext>
            </a:extLst>
          </p:cNvPr>
          <p:cNvSpPr txBox="1"/>
          <p:nvPr/>
        </p:nvSpPr>
        <p:spPr>
          <a:xfrm>
            <a:off x="2204615" y="3167805"/>
            <a:ext cx="777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Speaker 1, Organization</a:t>
            </a:r>
          </a:p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Speaker 2, Organization</a:t>
            </a:r>
          </a:p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Speaker 3, Organization</a:t>
            </a:r>
          </a:p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Speaker 4, Organization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7D95A-AC7D-6248-B169-E921D31682DA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D3F30"/>
                </a:solidFill>
                <a:latin typeface="Myriad Pro Black" panose="020B0503030403020204" pitchFamily="34" charset="0"/>
              </a:rPr>
              <a:t>Session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F211E-6C79-52F5-6088-50FBD9D071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52225" y="370139"/>
            <a:ext cx="228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448D80"/>
                </a:solidFill>
                <a:effectLst/>
                <a:latin typeface="Myriad Pro Black" panose="020B0503030403020204" pitchFamily="34" charset="0"/>
              </a:rPr>
              <a:t>#ANCORConnect24</a:t>
            </a:r>
            <a:endParaRPr lang="en-US" b="1" dirty="0">
              <a:solidFill>
                <a:srgbClr val="448D80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1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ctus in the desert&#10;&#10;Description automatically generated">
            <a:extLst>
              <a:ext uri="{FF2B5EF4-FFF2-40B4-BE49-F238E27FC236}">
                <a16:creationId xmlns:a16="http://schemas.microsoft.com/office/drawing/2014/main" id="{837C7986-105D-E473-1A01-D6BB49986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B8333-B37D-EC8F-9664-A6E0B7E3994C}"/>
              </a:ext>
            </a:extLst>
          </p:cNvPr>
          <p:cNvSpPr txBox="1"/>
          <p:nvPr/>
        </p:nvSpPr>
        <p:spPr>
          <a:xfrm>
            <a:off x="2204615" y="2644170"/>
            <a:ext cx="777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Bullets</a:t>
            </a:r>
          </a:p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Bullets</a:t>
            </a:r>
          </a:p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Bullets</a:t>
            </a:r>
          </a:p>
          <a:p>
            <a:pPr marL="342900" indent="-342900">
              <a:buClr>
                <a:srgbClr val="165B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Bullets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0302C-520D-19D6-C11A-F77972AD3351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D3F30"/>
                </a:solidFill>
                <a:latin typeface="Myriad Pro Black" panose="020B0503030403020204" pitchFamily="34" charset="0"/>
              </a:rPr>
              <a:t>Slide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82931-65A9-F9B2-345E-A17142B45C8F}"/>
              </a:ext>
            </a:extLst>
          </p:cNvPr>
          <p:cNvSpPr txBox="1"/>
          <p:nvPr/>
        </p:nvSpPr>
        <p:spPr>
          <a:xfrm>
            <a:off x="9452225" y="370139"/>
            <a:ext cx="228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448D80"/>
                </a:solidFill>
                <a:effectLst/>
                <a:latin typeface="Myriad Pro Black" panose="020B0503030403020204" pitchFamily="34" charset="0"/>
              </a:rPr>
              <a:t>#ANCORConnect24</a:t>
            </a:r>
            <a:endParaRPr lang="en-US" b="1" dirty="0">
              <a:solidFill>
                <a:srgbClr val="448D80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9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7FC1C-A1AF-0B12-E1A6-D09272A932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ADEBD-963C-E622-BDCF-C6FE1FF88320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D3F30"/>
                </a:solidFill>
                <a:latin typeface="Myriad Pro Black" panose="020B0503030403020204" pitchFamily="34" charset="0"/>
              </a:rPr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E081C-AFED-15C1-0338-A2F82A6BF898}"/>
              </a:ext>
            </a:extLst>
          </p:cNvPr>
          <p:cNvSpPr txBox="1"/>
          <p:nvPr/>
        </p:nvSpPr>
        <p:spPr>
          <a:xfrm>
            <a:off x="688369" y="1874728"/>
            <a:ext cx="9927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2262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>
              <a:buClr>
                <a:srgbClr val="262262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E2404-D1C5-1D3C-B80F-8602B38438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52225" y="370139"/>
            <a:ext cx="228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448D80"/>
                </a:solidFill>
                <a:effectLst/>
                <a:latin typeface="Myriad Pro Black" panose="020B0503030403020204" pitchFamily="34" charset="0"/>
              </a:rPr>
              <a:t>#ANCORConnect24</a:t>
            </a:r>
            <a:endParaRPr lang="en-US" b="1" dirty="0">
              <a:solidFill>
                <a:srgbClr val="448D80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E95F3-DA47-6A51-2E24-C9288571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AC735-B803-08E8-48FC-84B7C1A322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4F690-9143-EFFB-A47E-898AF3E3F560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D3F30"/>
                </a:solidFill>
                <a:latin typeface="Myriad Pro Black" panose="020B0503030403020204" pitchFamily="34" charset="0"/>
              </a:rPr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7ABC0-3852-5360-C854-5E82935F2EF0}"/>
              </a:ext>
            </a:extLst>
          </p:cNvPr>
          <p:cNvSpPr txBox="1"/>
          <p:nvPr/>
        </p:nvSpPr>
        <p:spPr>
          <a:xfrm>
            <a:off x="688369" y="1874728"/>
            <a:ext cx="9927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2262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>
              <a:buClr>
                <a:srgbClr val="262262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 Pro Light" panose="020B0403030403020204" pitchFamily="34" charset="0"/>
            </a:endParaRPr>
          </a:p>
          <a:p>
            <a:pPr>
              <a:buClr>
                <a:srgbClr val="262262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5ED58-3E34-230B-7F9F-B0BF7C67EB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52225" y="370139"/>
            <a:ext cx="228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448D80"/>
                </a:solidFill>
                <a:effectLst/>
                <a:latin typeface="Myriad Pro Black" panose="020B0503030403020204" pitchFamily="34" charset="0"/>
              </a:rPr>
              <a:t>#ANCORConnect24</a:t>
            </a:r>
            <a:endParaRPr lang="en-US" b="1" dirty="0">
              <a:solidFill>
                <a:srgbClr val="448D80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1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29231-FC5F-47A8-590C-27178ECA0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C04F9-22E4-93C5-4375-5C72B7A5EB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81807-8889-CAFC-AB8B-622CB7AF7641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DCB998"/>
                </a:solidFill>
                <a:latin typeface="Myriad Pro Black" panose="020B0503030403020204" pitchFamily="34" charset="0"/>
              </a:rPr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82524-578E-F3C1-19F1-F04C1271E763}"/>
              </a:ext>
            </a:extLst>
          </p:cNvPr>
          <p:cNvSpPr txBox="1"/>
          <p:nvPr/>
        </p:nvSpPr>
        <p:spPr>
          <a:xfrm>
            <a:off x="688369" y="1874728"/>
            <a:ext cx="9927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2262"/>
              </a:buClr>
            </a:pPr>
            <a:r>
              <a:rPr lang="en-US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>
              <a:buClr>
                <a:srgbClr val="262262"/>
              </a:buClr>
            </a:pPr>
            <a:endParaRPr lang="en-US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>
              <a:buClr>
                <a:srgbClr val="262262"/>
              </a:buClr>
            </a:pPr>
            <a:endParaRPr lang="en-US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5E93B-4118-D5CB-6C80-F5B34E8547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52225" y="370139"/>
            <a:ext cx="228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E3D0AF"/>
                </a:solidFill>
                <a:effectLst/>
                <a:latin typeface="Myriad Pro Black" panose="020B0503030403020204" pitchFamily="34" charset="0"/>
              </a:rPr>
              <a:t>#ANCORConnect24</a:t>
            </a:r>
            <a:endParaRPr lang="en-US" b="1" dirty="0">
              <a:solidFill>
                <a:srgbClr val="E3D0AF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7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DA735-2F79-AE18-6570-E4177C201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879BA-54B9-46BD-2C54-3566CD2FB1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038CF-9FB2-DE5C-8CB6-30047E18C19E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D3F30"/>
                </a:solidFill>
                <a:latin typeface="Myriad Pro Black" panose="020B0503030403020204" pitchFamily="34" charset="0"/>
              </a:rPr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D5B46-C8B1-36AB-9A7C-58FCA1D9B965}"/>
              </a:ext>
            </a:extLst>
          </p:cNvPr>
          <p:cNvSpPr txBox="1"/>
          <p:nvPr/>
        </p:nvSpPr>
        <p:spPr>
          <a:xfrm>
            <a:off x="688369" y="1874728"/>
            <a:ext cx="9927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2262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>
              <a:buClr>
                <a:srgbClr val="262262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 Pro Light" panose="020B0403030403020204" pitchFamily="34" charset="0"/>
            </a:endParaRPr>
          </a:p>
          <a:p>
            <a:pPr>
              <a:buClr>
                <a:srgbClr val="262262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403030403020204" pitchFamily="34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187FD-5B93-B390-E0A5-22964233BE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5627" y="6226408"/>
            <a:ext cx="228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E3D0AF"/>
                </a:solidFill>
                <a:effectLst/>
                <a:latin typeface="Myriad Pro Black" panose="020B0503030403020204" pitchFamily="34" charset="0"/>
              </a:rPr>
              <a:t>#ANCORConnect24</a:t>
            </a:r>
            <a:endParaRPr lang="en-US" b="1" dirty="0">
              <a:solidFill>
                <a:srgbClr val="E3D0AF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7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72adaa-3159-47aa-8aba-90ec1f775ed5">
      <Terms xmlns="http://schemas.microsoft.com/office/infopath/2007/PartnerControls"/>
    </lcf76f155ced4ddcb4097134ff3c332f>
    <TaxCatchAll xmlns="9e0dcafb-52ed-4019-bff5-2bbb932a3d7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4269CD6EF494A80525BCA5841C0A6" ma:contentTypeVersion="18" ma:contentTypeDescription="Create a new document." ma:contentTypeScope="" ma:versionID="76e2d8fd6e7079736b6458798087ab1a">
  <xsd:schema xmlns:xsd="http://www.w3.org/2001/XMLSchema" xmlns:xs="http://www.w3.org/2001/XMLSchema" xmlns:p="http://schemas.microsoft.com/office/2006/metadata/properties" xmlns:ns2="9872adaa-3159-47aa-8aba-90ec1f775ed5" xmlns:ns3="9e0dcafb-52ed-4019-bff5-2bbb932a3d7f" targetNamespace="http://schemas.microsoft.com/office/2006/metadata/properties" ma:root="true" ma:fieldsID="d4f383bce14de32f23d1d5abafcc2641" ns2:_="" ns3:_="">
    <xsd:import namespace="9872adaa-3159-47aa-8aba-90ec1f775ed5"/>
    <xsd:import namespace="9e0dcafb-52ed-4019-bff5-2bbb932a3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2adaa-3159-47aa-8aba-90ec1f775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169bdf-c623-4359-a7d7-b435879297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dcafb-52ed-4019-bff5-2bbb932a3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b59b5d-7fe4-495a-b13f-3ad9ccdc38d7}" ma:internalName="TaxCatchAll" ma:showField="CatchAllData" ma:web="9e0dcafb-52ed-4019-bff5-2bbb932a3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9C5E0-DFED-4668-9330-29708FDB91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5E61FD-7B7B-434C-9430-1D0B31618703}">
  <ds:schemaRefs>
    <ds:schemaRef ds:uri="http://schemas.microsoft.com/office/2006/metadata/properties"/>
    <ds:schemaRef ds:uri="http://schemas.microsoft.com/office/infopath/2007/PartnerControls"/>
    <ds:schemaRef ds:uri="9872adaa-3159-47aa-8aba-90ec1f775ed5"/>
    <ds:schemaRef ds:uri="9e0dcafb-52ed-4019-bff5-2bbb932a3d7f"/>
  </ds:schemaRefs>
</ds:datastoreItem>
</file>

<file path=customXml/itemProps3.xml><?xml version="1.0" encoding="utf-8"?>
<ds:datastoreItem xmlns:ds="http://schemas.openxmlformats.org/officeDocument/2006/customXml" ds:itemID="{25403DB1-7DEE-489A-8BE5-AD5F43FA4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2adaa-3159-47aa-8aba-90ec1f775ed5"/>
    <ds:schemaRef ds:uri="9e0dcafb-52ed-4019-bff5-2bbb932a3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Myriad Pro</vt:lpstr>
      <vt:lpstr>Myriad Pro Black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 Strong-Martin</dc:creator>
  <cp:lastModifiedBy>Alli Strong-Martin</cp:lastModifiedBy>
  <cp:revision>1</cp:revision>
  <dcterms:created xsi:type="dcterms:W3CDTF">2024-03-01T18:34:46Z</dcterms:created>
  <dcterms:modified xsi:type="dcterms:W3CDTF">2024-03-01T18:50:47Z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0x010100ECD4269CD6EF494A80525BCA5841C0A6</vt:lpwstr>
  </property>
  <property fmtid="{D5CDD505-2E9C-101B-9397-08002B2CF9AE}" pid="3" name="MediaServiceImageTags">
    <vt:lpwstr/>
  </property>
</Properties>
</file>